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D4FF1-D36F-40CA-B938-A3521EA5291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56DB49-CC5F-408A-902B-B7860CB9A6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764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56DB49-CC5F-408A-902B-B7860CB9A6D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832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340F52-5662-96FD-ACDB-2D7CFA300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02B741-83DB-B10D-9691-E51F91533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C03554-3851-BB9E-6BDF-4BEF2394F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0A4322-5260-DC19-D3F2-EDED2BB5D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4EBA37-714F-5468-5D23-D903542E4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113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2D1AFA-0D9B-A6A5-1483-A9403C19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D9927D-1D2D-3F0F-5168-FAFAE321E0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C654DD-700D-056F-7B9B-92F3BC26F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EE426B-F75A-B10B-3862-E97179353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BF5E06-7CF3-C85C-7B9F-34FD26C9B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627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8180FB-771F-BAEA-F281-1A62320A17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0DDAC8-FFEB-CC5D-91E8-F83ACEEBF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AB9F1A-B2EC-C9B7-0849-954B52A80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363C0F-ABA5-CC02-221B-91E20A71E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340E57-5D6C-CB5F-44EE-4B67E7249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009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6ECD1F-633B-A0EA-535B-7DE406925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0BFD29-E802-4C03-FFFB-7201BFB9B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8E37D3-ED1F-BF23-BA34-FD3FE3971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39F055-FF02-D4FC-5A6C-CA4EEB880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F42414-9E57-8091-0097-DD574FB16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357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EECCC2-6B1B-E701-AD4E-BDEB2FEA8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5B1F28-36A7-00FF-D010-75ABBD5CA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4E84D1-4132-DA05-1059-1231D9C39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B7653E-9016-1DB8-6C1C-09F45A81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726A1C-9F93-72A6-563B-40C0AE5E2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882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B15102-01A9-59BB-6CD8-097E59053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3DA448-CB7F-D424-9FD5-B0FFBEBA83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D77BBC-3CE2-81E7-1E16-9AC8CB41EF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355EAE-0107-8F05-EE45-7FBE5A51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C94BBF-64F0-86B0-0C68-7122A362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469402-3FE4-E112-2789-9C9D6E9A6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114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168B2-0023-90EC-3BA0-0E7E160DA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57798E-E9EF-18B3-F4A7-FFDC8A9F1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C9C326-A581-E9F1-7D5F-7E5BBC401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01E7BE6-ECF3-65AC-3D8D-65A372529C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15E464-EDFD-D9B7-02AD-2EE2AFBB3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68C3EB-8E5A-8811-5FA8-8FBEF812C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41B425-4D3A-6963-74E4-2DFF36D93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B0396E-5AA8-4292-6658-7BC4CE3E5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539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5957A-A747-B2BB-B6AD-794D7A7A4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51766D-14F2-6EC3-870E-44A275430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142A25-36C0-E866-0909-908CE71A6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03858BC-F06F-599C-6647-AD5CA2AC7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003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DCAFB2-7E10-9E32-58A6-25BB1EDD1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21CA61-6712-9897-74CA-ED07B038E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6B02A0-3C55-1493-B3AD-E9B50AA41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196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98121F-96BE-506C-5B63-594990A08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E7EF4C-6445-EA24-3359-1CD9CD138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27ED47-A58C-2D6B-959E-610D987B9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87BF30-DC72-1A04-947F-7AE1DED78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76B113-743B-E49A-1EE0-C7C9C5DE3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96B894-86EA-C1E9-2423-AED50951C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334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FE62E-4BF2-B01C-7F42-E80BDC9B2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5E5572-5269-AB0A-AB57-C679506CD6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5B2361-E695-B8BE-3B11-9D2C3F75C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F7053B-BD04-8733-4498-0058561D0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1DEC70-19C3-B2E5-67D8-D84728B1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B3604C-EFA9-6465-DC9C-1CF9208FD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238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DF3BB6-0218-40CB-9AEA-16FC58C7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79444A-CE0F-98CE-CD0B-C59E0076D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AF862D-167D-FA95-97EA-3BBC35A079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B6EFD-01E0-454D-BAA5-48421AFC6E48}" type="datetimeFigureOut">
              <a:rPr lang="ko-KR" altLang="en-US" smtClean="0"/>
              <a:t>2025-11-21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2D40E8-FCA5-A5C8-91FE-C8ABCCF627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714F9A-4F3A-2877-56B2-7B6203BED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B700D-7256-410E-8742-AD232015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881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4A4E892-228E-6D90-6331-04D38B38D4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7678" y="0"/>
            <a:ext cx="13207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797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14632859-F569-6394-56A9-3D60DC212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677" y="0"/>
            <a:ext cx="1292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362009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AAA48C9-61ED-CCB0-D698-9A8EBC631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8866" y="0"/>
            <a:ext cx="130697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84481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F634368-98B8-3035-EB11-2C61F0240F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8866" y="0"/>
            <a:ext cx="130697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138165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12E38-A7B0-4C19-C2C2-0FC8F47E1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BE34B5C-CE54-14E6-6C99-28F0D8D6A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7678" y="0"/>
            <a:ext cx="13207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376516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</Words>
  <Application>Microsoft Office PowerPoint</Application>
  <PresentationFormat>와이드스크린</PresentationFormat>
  <Paragraphs>1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Shin</dc:creator>
  <cp:lastModifiedBy>Aaron Shin</cp:lastModifiedBy>
  <cp:revision>3</cp:revision>
  <dcterms:created xsi:type="dcterms:W3CDTF">2025-11-21T19:54:16Z</dcterms:created>
  <dcterms:modified xsi:type="dcterms:W3CDTF">2025-11-21T20:24:20Z</dcterms:modified>
</cp:coreProperties>
</file>

<file path=docProps/thumbnail.jpeg>
</file>